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32" r:id="rId3"/>
  </p:sldMasterIdLst>
  <p:notesMasterIdLst>
    <p:notesMasterId r:id="rId25"/>
  </p:notesMasterIdLst>
  <p:handoutMasterIdLst>
    <p:handoutMasterId r:id="rId26"/>
  </p:handoutMasterIdLst>
  <p:sldIdLst>
    <p:sldId id="1350" r:id="rId4"/>
    <p:sldId id="1224" r:id="rId5"/>
    <p:sldId id="984" r:id="rId6"/>
    <p:sldId id="609" r:id="rId7"/>
    <p:sldId id="996" r:id="rId8"/>
    <p:sldId id="1304" r:id="rId9"/>
    <p:sldId id="258" r:id="rId10"/>
    <p:sldId id="259" r:id="rId11"/>
    <p:sldId id="260" r:id="rId12"/>
    <p:sldId id="1303" r:id="rId13"/>
    <p:sldId id="261" r:id="rId14"/>
    <p:sldId id="262" r:id="rId15"/>
    <p:sldId id="263" r:id="rId16"/>
    <p:sldId id="264" r:id="rId17"/>
    <p:sldId id="265" r:id="rId18"/>
    <p:sldId id="1302" r:id="rId19"/>
    <p:sldId id="1305" r:id="rId20"/>
    <p:sldId id="267" r:id="rId21"/>
    <p:sldId id="268" r:id="rId22"/>
    <p:sldId id="269" r:id="rId23"/>
    <p:sldId id="270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 autoAdjust="0"/>
    <p:restoredTop sz="96086" autoAdjust="0"/>
  </p:normalViewPr>
  <p:slideViewPr>
    <p:cSldViewPr snapToGrid="0">
      <p:cViewPr varScale="1">
        <p:scale>
          <a:sx n="102" d="100"/>
          <a:sy n="102" d="100"/>
        </p:scale>
        <p:origin x="12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2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67B48E-841B-4185-9D56-977C37E7F5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Class – The Book Of Revelation (36)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0E3949-6C4C-4162-BDDA-7D4BAE6C34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209" y="0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/>
          <a:lstStyle>
            <a:lvl1pPr algn="r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11/8/2020 pm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12F93-2ABA-4280-931F-663A4D2A1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l">
              <a:defRPr sz="1200"/>
            </a:lvl1pPr>
          </a:lstStyle>
          <a:p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5553D-B7D3-4EA7-9DAA-DCD12B0F7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209" y="9120653"/>
            <a:ext cx="3170357" cy="480547"/>
          </a:xfrm>
          <a:prstGeom prst="rect">
            <a:avLst/>
          </a:prstGeom>
        </p:spPr>
        <p:txBody>
          <a:bodyPr vert="horz" lIns="93790" tIns="46895" rIns="93790" bIns="46895" rtlCol="0" anchor="b"/>
          <a:lstStyle>
            <a:lvl1pPr algn="r">
              <a:defRPr sz="1200"/>
            </a:lvl1pPr>
          </a:lstStyle>
          <a:p>
            <a:fld id="{21817CD8-6C86-4A58-B05B-227DC346DB2B}" type="slidenum"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179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Class – The Book Of Revelation (36)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11/8/2020 pm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B605-F2B7-44E4-9568-8B1E8B927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7409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4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36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829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32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5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26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5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548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0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770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136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74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31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8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1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1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52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085DC-C5DD-4A28-94F6-F9F029BCA1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261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7C3C-26EA-48D1-89DB-82086917E93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65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DFFC-4C7E-4580-BD58-D28052B8411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8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AFB8-6607-4BFB-A990-26AE2ECB36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60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B5985-F0FB-461C-A410-C18B3EA5F9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77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F3877-D21C-4381-AFB3-9CF0607A0B1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8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15BA9-689B-4940-B8A1-D0153F6131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97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187E-E6D4-4886-BDEE-08F8AEB698F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41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CBCD0-433E-4322-8891-D43E1F630C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63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5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35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78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2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89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73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D9CF1-084D-4702-A71D-CADB32F5E7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45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4E910-BBD9-4C6C-B553-9F185752B0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584D8-2FAB-4CF1-AF74-0E7F3D95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75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9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5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8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C489-0F56-4850-8746-6B47AAEF8372}" type="datetimeFigureOut">
              <a:rPr lang="en-US" smtClean="0"/>
              <a:pPr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05419-C20B-47FD-A0AA-A602E590FF7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09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2FA3C6-7C60-430F-B028-42B5104B86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819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14E1C30-FBAE-4A11-A2F4-BC1000893AEE}" type="datetime2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Friday, November 13, 2020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993406-65C4-4D22-BD95-804FD5C566B8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419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927B-E843-462E-9476-E45B6FC0D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95" y="1905000"/>
            <a:ext cx="8533811" cy="2086725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 Study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Book Of Revelation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84570-74C7-4D91-8578-009947D53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4648918"/>
            <a:ext cx="7696200" cy="424732"/>
          </a:xfrm>
          <a:noFill/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November 8,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796AF-6424-41FA-BBC3-01A62FCD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2085DC-C5DD-4A28-94F6-F9F029BCA1AE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40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Fifth Angel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584960"/>
            <a:ext cx="8575040" cy="3367076"/>
          </a:xfr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Star falls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from heaven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(Agent of Satan personified).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Satan defeated. Hebrews 2:14-15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Given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key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to the bottomless pit.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pit was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open.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Smoke like the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smoke of a great furnace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escaped from the pit.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 great smoke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darkened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 sun and air.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FAD4C-29C8-4146-AFB9-F0ED781C61C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056889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Fifth Angel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7207"/>
          </a:xfr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</a:rPr>
              <a:t>The fifth trumpet sounds the warnings as the devilish </a:t>
            </a:r>
            <a:r>
              <a:rPr lang="en-US" b="1" dirty="0">
                <a:latin typeface="Arial Narrow" pitchFamily="34" charset="0"/>
              </a:rPr>
              <a:t>forces are unleashed.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They shall torment those who do not have the “</a:t>
            </a:r>
            <a:r>
              <a:rPr lang="en-US" b="1" dirty="0">
                <a:latin typeface="Arial Narrow" pitchFamily="34" charset="0"/>
              </a:rPr>
              <a:t>seal of God on their foreheads</a:t>
            </a:r>
            <a:r>
              <a:rPr lang="en-US" dirty="0">
                <a:latin typeface="Arial Narrow" pitchFamily="34" charset="0"/>
              </a:rPr>
              <a:t>” </a:t>
            </a:r>
            <a:r>
              <a:rPr lang="en-US" i="1" dirty="0">
                <a:latin typeface="Arial Narrow" pitchFamily="34" charset="0"/>
              </a:rPr>
              <a:t>(saints).</a:t>
            </a:r>
            <a:r>
              <a:rPr lang="en-US" dirty="0">
                <a:latin typeface="Arial Narrow" pitchFamily="34" charset="0"/>
              </a:rPr>
              <a:t> cf. 7:2-3</a:t>
            </a:r>
          </a:p>
          <a:p>
            <a:pPr>
              <a:spcBef>
                <a:spcPts val="1200"/>
              </a:spcBef>
            </a:pPr>
            <a:r>
              <a:rPr lang="en-US" b="1" dirty="0">
                <a:latin typeface="Arial Narrow" pitchFamily="34" charset="0"/>
              </a:rPr>
              <a:t>Punishment</a:t>
            </a:r>
            <a:r>
              <a:rPr lang="en-US" dirty="0">
                <a:latin typeface="Arial Narrow" pitchFamily="34" charset="0"/>
              </a:rPr>
              <a:t> is unleashed on those who have </a:t>
            </a:r>
            <a:r>
              <a:rPr lang="en-US" b="1" dirty="0">
                <a:latin typeface="Arial Narrow" pitchFamily="34" charset="0"/>
              </a:rPr>
              <a:t>committed</a:t>
            </a:r>
            <a:r>
              <a:rPr lang="en-US" dirty="0">
                <a:latin typeface="Arial Narrow" pitchFamily="34" charset="0"/>
              </a:rPr>
              <a:t> heinous crimes against God and His people.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25CBA-51AC-407C-A2AA-9BFBB0599FB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24193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Fallen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32" y="1421087"/>
            <a:ext cx="8587817" cy="4825937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 Narrow" pitchFamily="34" charset="0"/>
              </a:rPr>
              <a:t>The star “</a:t>
            </a:r>
            <a:r>
              <a:rPr lang="en-US" b="1" dirty="0">
                <a:latin typeface="Arial Narrow" pitchFamily="34" charset="0"/>
              </a:rPr>
              <a:t>a messenger</a:t>
            </a:r>
            <a:r>
              <a:rPr lang="en-US" dirty="0">
                <a:latin typeface="Arial Narrow" pitchFamily="34" charset="0"/>
              </a:rPr>
              <a:t>” came from heaven to earth.</a:t>
            </a:r>
          </a:p>
          <a:p>
            <a:pPr lvl="1"/>
            <a:r>
              <a:rPr lang="en-US" dirty="0">
                <a:latin typeface="Arial Narrow" pitchFamily="34" charset="0"/>
              </a:rPr>
              <a:t>Perhaps personifying Satan. (Revelation 11:7; 17:8; 20:1-3)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Key to the “</a:t>
            </a:r>
            <a:r>
              <a:rPr lang="en-US" b="1" dirty="0">
                <a:latin typeface="Arial Narrow" pitchFamily="34" charset="0"/>
              </a:rPr>
              <a:t>abyss</a:t>
            </a:r>
            <a:r>
              <a:rPr lang="en-US" dirty="0">
                <a:latin typeface="Arial Narrow" pitchFamily="34" charset="0"/>
              </a:rPr>
              <a:t>” </a:t>
            </a:r>
            <a:r>
              <a:rPr lang="en-US" i="1" dirty="0">
                <a:latin typeface="Arial Narrow" pitchFamily="34" charset="0"/>
              </a:rPr>
              <a:t>(bottomless pit)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This is the abode of </a:t>
            </a:r>
            <a:r>
              <a:rPr lang="en-US" b="1" dirty="0">
                <a:latin typeface="Arial Narrow" pitchFamily="34" charset="0"/>
              </a:rPr>
              <a:t>demons.</a:t>
            </a:r>
            <a:r>
              <a:rPr lang="en-US" dirty="0">
                <a:latin typeface="Arial Narrow" pitchFamily="34" charset="0"/>
              </a:rPr>
              <a:t> </a:t>
            </a:r>
            <a:r>
              <a:rPr lang="en-US" b="1" dirty="0">
                <a:latin typeface="Arial Narrow" pitchFamily="34" charset="0"/>
              </a:rPr>
              <a:t>(Luke 8:31)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Preliminary punishment for </a:t>
            </a:r>
            <a:r>
              <a:rPr lang="en-US" b="1" dirty="0">
                <a:latin typeface="Arial Narrow" pitchFamily="34" charset="0"/>
              </a:rPr>
              <a:t>fallen angels</a:t>
            </a:r>
            <a:r>
              <a:rPr lang="en-US" dirty="0">
                <a:latin typeface="Arial Narrow" pitchFamily="34" charset="0"/>
              </a:rPr>
              <a:t>, the </a:t>
            </a:r>
            <a:r>
              <a:rPr lang="en-US" b="1" dirty="0">
                <a:latin typeface="Arial Narrow" pitchFamily="34" charset="0"/>
              </a:rPr>
              <a:t>beast (17:8)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Final abode for Satan himself </a:t>
            </a:r>
            <a:r>
              <a:rPr lang="en-US" b="1" dirty="0">
                <a:latin typeface="Arial Narrow" pitchFamily="34" charset="0"/>
              </a:rPr>
              <a:t>(20:3)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</a:rPr>
              <a:t>Satan has control over the </a:t>
            </a:r>
            <a:r>
              <a:rPr lang="en-US" b="1" dirty="0">
                <a:latin typeface="Arial Narrow" pitchFamily="34" charset="0"/>
              </a:rPr>
              <a:t>demonic forces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037C4-86F9-4A05-8826-860A8EEAA886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119337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1200" y="2058412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And out of the smoke came forth </a:t>
            </a:r>
            <a:r>
              <a:rPr lang="en-US" sz="3200" b="1" i="1" u="sng" dirty="0">
                <a:latin typeface="Arial" pitchFamily="34" charset="0"/>
                <a:cs typeface="Arial" pitchFamily="34" charset="0"/>
              </a:rPr>
              <a:t>locusts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 upon the earth; and power was given them, as the scorpions of the earth have power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049F4D-FB3F-403A-8B63-10E969761ED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93164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" y="1600200"/>
            <a:ext cx="7691120" cy="517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63359" y="1879600"/>
            <a:ext cx="57607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And it was said unto them that they should not hurt the grass of the earth, neither any green thing, neither any tree, but </a:t>
            </a:r>
            <a:r>
              <a:rPr lang="en-US" sz="3200" b="1" i="1" u="sng" dirty="0">
                <a:latin typeface="Arial" pitchFamily="34" charset="0"/>
                <a:cs typeface="Arial" pitchFamily="34" charset="0"/>
              </a:rPr>
              <a:t>only such men as have not the seal of God on their foreheads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2CFDE9-62C1-4183-B6A6-376F6DA9A16B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309605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72 dpi JPEG\14 Trumpet Judge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C99584-1938-4225-B779-6D69334D8D5E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323573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Tormenting Locusts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1660"/>
            <a:ext cx="8229600" cy="5312223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  <a:cs typeface="Arial" pitchFamily="34" charset="0"/>
              </a:rPr>
              <a:t>Locusts were a common pest in that day.</a:t>
            </a:r>
          </a:p>
          <a:p>
            <a:r>
              <a:rPr lang="en-US" dirty="0">
                <a:latin typeface="Arial Narrow" pitchFamily="34" charset="0"/>
                <a:cs typeface="Arial" pitchFamily="34" charset="0"/>
              </a:rPr>
              <a:t>From the time of Moses they were the instruments of divine judgment as in Exodus 10:4-15</a:t>
            </a:r>
          </a:p>
          <a:p>
            <a:r>
              <a:rPr lang="en-US" dirty="0">
                <a:latin typeface="Arial Narrow" pitchFamily="34" charset="0"/>
                <a:cs typeface="Arial" pitchFamily="34" charset="0"/>
              </a:rPr>
              <a:t>Various illustrations in the Bible are drawn from their characteristic features (Deuteronomy 28:38;</a:t>
            </a:r>
            <a:br>
              <a:rPr lang="en-US" dirty="0">
                <a:latin typeface="Arial Narrow" pitchFamily="34" charset="0"/>
                <a:cs typeface="Arial" pitchFamily="34" charset="0"/>
              </a:rPr>
            </a:br>
            <a:r>
              <a:rPr lang="en-US" u="sng" dirty="0">
                <a:latin typeface="Arial Narrow" pitchFamily="34" charset="0"/>
                <a:cs typeface="Arial" pitchFamily="34" charset="0"/>
              </a:rPr>
              <a:t>Joel 2:1-11, 25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; 2 Chronicles 7:13; Psalms 105:34; Nahum 3:15).</a:t>
            </a:r>
          </a:p>
          <a:p>
            <a:r>
              <a:rPr lang="en-US" dirty="0">
                <a:latin typeface="Arial Narrow" pitchFamily="34" charset="0"/>
                <a:cs typeface="Arial" pitchFamily="34" charset="0"/>
              </a:rPr>
              <a:t>These locusts that could sting like a scorpion were emerging from the bottomless pit, causing great pain.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C4FA9-C1BC-4228-8974-0920593C70C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36525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Tormenting Locusts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4315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n-US" dirty="0">
                <a:latin typeface="Arial Narrow" pitchFamily="34" charset="0"/>
                <a:cs typeface="Arial" pitchFamily="34" charset="0"/>
              </a:rPr>
              <a:t>Tormenting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locusts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arise from the pit out of the smoke.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Power over only those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not numbered 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with the 144,000 </a:t>
            </a:r>
            <a:r>
              <a:rPr lang="en-US" i="1" dirty="0">
                <a:latin typeface="Arial Narrow" pitchFamily="34" charset="0"/>
                <a:cs typeface="Arial" pitchFamily="34" charset="0"/>
              </a:rPr>
              <a:t>(sealed).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Given power as the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scorpions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on earth have power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They are not to eat the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earth’s vegetation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, grass, or any green thing.</a:t>
            </a:r>
          </a:p>
          <a:p>
            <a:pPr>
              <a:spcBef>
                <a:spcPts val="1200"/>
              </a:spcBef>
            </a:pPr>
            <a:r>
              <a:rPr lang="en-US" dirty="0">
                <a:latin typeface="Arial Narrow" pitchFamily="34" charset="0"/>
                <a:cs typeface="Arial" pitchFamily="34" charset="0"/>
              </a:rPr>
              <a:t>Their mission is to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hurt</a:t>
            </a:r>
            <a:r>
              <a:rPr lang="en-US" dirty="0">
                <a:latin typeface="Arial Narrow" pitchFamily="34" charset="0"/>
                <a:cs typeface="Arial" pitchFamily="34" charset="0"/>
              </a:rPr>
              <a:t> and </a:t>
            </a:r>
            <a:r>
              <a:rPr lang="en-US" b="1" dirty="0">
                <a:latin typeface="Arial Narrow" pitchFamily="34" charset="0"/>
                <a:cs typeface="Arial" pitchFamily="34" charset="0"/>
              </a:rPr>
              <a:t>torment.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C4FA9-C1BC-4228-8974-0920593C70CA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538116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7147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Smoke and Darkness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1289115"/>
            <a:ext cx="8861196" cy="5509200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Smoke and darkness tend to “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blind</a:t>
            </a:r>
            <a:r>
              <a:rPr lang="en-US" dirty="0">
                <a:latin typeface="Arial" pitchFamily="34" charset="0"/>
                <a:cs typeface="Arial" pitchFamily="34" charset="0"/>
              </a:rPr>
              <a:t>” men.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This plague of evil causes men to be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blind to their sins.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Sin has a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vicious sting </a:t>
            </a:r>
            <a:r>
              <a:rPr lang="en-US" dirty="0">
                <a:latin typeface="Arial" pitchFamily="34" charset="0"/>
                <a:cs typeface="Arial" pitchFamily="34" charset="0"/>
              </a:rPr>
              <a:t>–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it hurts,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but it is not yet fatal. cf. Galatians 6:7-8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Proverbs 13:15-16,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“Good understanding giveth favor; </a:t>
            </a:r>
            <a:r>
              <a:rPr lang="en-US" i="1" u="sng" dirty="0">
                <a:latin typeface="Arial" pitchFamily="34" charset="0"/>
                <a:cs typeface="Arial" pitchFamily="34" charset="0"/>
              </a:rPr>
              <a:t>But the way of the transgressor is hard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. Every prudent man worketh with knowledge; But a fool flaunteth (his) folly.”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Those who subjected God’s people to much torment will receive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much worse</a:t>
            </a:r>
            <a:r>
              <a:rPr lang="en-US" dirty="0">
                <a:latin typeface="Arial" pitchFamily="34" charset="0"/>
                <a:cs typeface="Arial" pitchFamily="34" charset="0"/>
              </a:rPr>
              <a:t> in return!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40F834-1DCC-42B5-9518-C612EFC25B67}"/>
              </a:ext>
            </a:extLst>
          </p:cNvPr>
          <p:cNvSpPr/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515207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5728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3920" y="1962082"/>
            <a:ext cx="502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And it was given them that they should not kill them, </a:t>
            </a:r>
            <a:r>
              <a:rPr lang="en-US" sz="3000" b="1" i="1" u="sng" dirty="0">
                <a:latin typeface="Arial" pitchFamily="34" charset="0"/>
                <a:cs typeface="Arial" pitchFamily="34" charset="0"/>
              </a:rPr>
              <a:t>but that they should be tormented five months</a:t>
            </a:r>
            <a:r>
              <a:rPr lang="en-US" sz="3000" b="1" i="1" dirty="0">
                <a:latin typeface="Arial" pitchFamily="34" charset="0"/>
                <a:cs typeface="Arial" pitchFamily="34" charset="0"/>
              </a:rPr>
              <a:t>: and their torment was as the torment of a scorpion, when it striketh a man</a:t>
            </a:r>
            <a:r>
              <a:rPr lang="en-US" sz="3000" i="1" dirty="0">
                <a:latin typeface="Arial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B2E215-C1C0-4BEC-A4F5-5B75CDDAAB40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94217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E862-DF9B-4095-AB45-FA97B5EBB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07"/>
            <a:ext cx="7886700" cy="701731"/>
          </a:xfrm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Resources used: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03C2B-197C-47B6-B860-A4CE7A6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568445"/>
            <a:ext cx="8814062" cy="6237605"/>
          </a:xfr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Study Of The Book Of Revelation by Bob Dodson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More Than Conquerors by William Hendriksen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Overcoming With The Lamb, Florida College Annual Lectures, February 7-10, 1994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Revelation: An Introduction and Commentary by Homer Hailey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(Truth Commentaries)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(A Study Workbook) by Robert Harkrider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by Donnie Rader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Revelation charts by Keith Greer.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Studies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Old Testament In The Book Of Revelation by Ferrell Jenkins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Revelation Of Saint John The Divine by G.B. Caird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Book of Revelation by Foy E. Wallace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Avenging of the Apostles and Prophets by Arthur M. Ogden</a:t>
            </a:r>
          </a:p>
          <a:p>
            <a:r>
              <a:rPr lang="en-US" sz="2000" dirty="0">
                <a:solidFill>
                  <a:schemeClr val="tx1"/>
                </a:solidFill>
              </a:rPr>
              <a:t>Worthy Is The Lamb by Ray Summers</a:t>
            </a:r>
          </a:p>
          <a:p>
            <a:r>
              <a:rPr lang="en-US" sz="2000" dirty="0">
                <a:solidFill>
                  <a:schemeClr val="tx1"/>
                </a:solidFill>
              </a:rPr>
              <a:t>Written exchange on “The Domitian Persecution” between Arthur M. Ogden and Ferrell Jenkins presented in Searching The Scriptures, June 12, 1989, pages 7-12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24E7D-2D11-4884-8988-18A78F2A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62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72893" y="2115532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And in those days </a:t>
            </a:r>
            <a:r>
              <a:rPr lang="en-US" sz="3200" b="1" i="1" u="sng" dirty="0">
                <a:latin typeface="Arial" pitchFamily="34" charset="0"/>
                <a:cs typeface="Arial" pitchFamily="34" charset="0"/>
              </a:rPr>
              <a:t>men shall seek death</a:t>
            </a:r>
            <a:r>
              <a:rPr lang="en-US" sz="3200" b="1" i="1" dirty="0">
                <a:latin typeface="Arial" pitchFamily="34" charset="0"/>
                <a:cs typeface="Arial" pitchFamily="34" charset="0"/>
              </a:rPr>
              <a:t>, and shall in no wise find it; and they shall desire to die, and death fleeth from them</a:t>
            </a:r>
            <a:r>
              <a:rPr lang="en-US" sz="32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D4D577-3ABA-4A5D-9153-494A6236BAD1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3032131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Mission of the Locusts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402" y="1468228"/>
            <a:ext cx="8889476" cy="5016758"/>
          </a:xfr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Power is limited for only “</a:t>
            </a:r>
            <a:r>
              <a:rPr lang="en-US" b="1" dirty="0">
                <a:latin typeface="Arial Narrow" pitchFamily="34" charset="0"/>
              </a:rPr>
              <a:t>five months</a:t>
            </a:r>
            <a:r>
              <a:rPr lang="en-US" dirty="0">
                <a:latin typeface="Arial Narrow" pitchFamily="34" charset="0"/>
              </a:rPr>
              <a:t>.”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Commanded </a:t>
            </a:r>
            <a:r>
              <a:rPr lang="en-US" b="1" dirty="0">
                <a:latin typeface="Arial Narrow" pitchFamily="34" charset="0"/>
              </a:rPr>
              <a:t>not to kill </a:t>
            </a:r>
            <a:r>
              <a:rPr lang="en-US" dirty="0">
                <a:latin typeface="Arial Narrow" pitchFamily="34" charset="0"/>
              </a:rPr>
              <a:t>– just </a:t>
            </a:r>
            <a:r>
              <a:rPr lang="en-US" b="1" dirty="0">
                <a:latin typeface="Arial Narrow" pitchFamily="34" charset="0"/>
              </a:rPr>
              <a:t>torment.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Torment is like a scorpion’s </a:t>
            </a:r>
            <a:r>
              <a:rPr lang="en-US" b="1" dirty="0">
                <a:latin typeface="Arial Narrow" pitchFamily="34" charset="0"/>
              </a:rPr>
              <a:t>sting.</a:t>
            </a:r>
            <a:endParaRPr lang="en-US" dirty="0">
              <a:latin typeface="Arial Narrow" pitchFamily="34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For some extended period of time, men will experience</a:t>
            </a:r>
            <a:r>
              <a:rPr lang="en-US" b="1" dirty="0">
                <a:latin typeface="Arial Narrow" pitchFamily="34" charset="0"/>
              </a:rPr>
              <a:t> something worse than death.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Death would be </a:t>
            </a:r>
            <a:r>
              <a:rPr lang="en-US" b="1" dirty="0">
                <a:latin typeface="Arial Narrow" pitchFamily="34" charset="0"/>
              </a:rPr>
              <a:t>preferred,</a:t>
            </a:r>
            <a:r>
              <a:rPr lang="en-US" dirty="0">
                <a:latin typeface="Arial Narrow" pitchFamily="34" charset="0"/>
              </a:rPr>
              <a:t> but it cannot be found. </a:t>
            </a: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(cf. 6:15-16; cf. Luke 21:26, Matthew 24:22, and</a:t>
            </a:r>
            <a:br>
              <a:rPr lang="en-US" dirty="0">
                <a:latin typeface="Arial Narrow" pitchFamily="34" charset="0"/>
              </a:rPr>
            </a:br>
            <a:r>
              <a:rPr lang="en-US" dirty="0">
                <a:latin typeface="Arial Narrow" pitchFamily="34" charset="0"/>
              </a:rPr>
              <a:t>Mark 13:12, 20)</a:t>
            </a:r>
          </a:p>
          <a:p>
            <a:pPr>
              <a:spcBef>
                <a:spcPts val="0"/>
              </a:spcBef>
            </a:pPr>
            <a:r>
              <a:rPr lang="en-US" dirty="0">
                <a:latin typeface="Arial Narrow" pitchFamily="34" charset="0"/>
              </a:rPr>
              <a:t>Could it be the “</a:t>
            </a:r>
            <a:r>
              <a:rPr lang="en-US" b="1" dirty="0">
                <a:latin typeface="Arial Narrow" pitchFamily="34" charset="0"/>
              </a:rPr>
              <a:t>inner corruption</a:t>
            </a:r>
            <a:r>
              <a:rPr lang="en-US" dirty="0">
                <a:latin typeface="Arial Narrow" pitchFamily="34" charset="0"/>
              </a:rPr>
              <a:t>” that leads to moral and spiritual decadence?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952524-FC1E-49D5-AE5D-373520AE85ED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294259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9234"/>
            <a:ext cx="8229600" cy="701731"/>
          </a:xfrm>
          <a:noFill/>
        </p:spPr>
        <p:txBody>
          <a:bodyPr anchor="ctr">
            <a:spAutoFit/>
          </a:bodyPr>
          <a:lstStyle/>
          <a:p>
            <a:pPr algn="ctr"/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91480" y="1866900"/>
            <a:ext cx="6579908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I. </a:t>
            </a: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Struggle on Earth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(1-11)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A.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John’s Vision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(1)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B.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Letters to 7 churches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(2-3)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C.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 in control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(4-5)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D. 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Opening of seven seals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(6-11)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0E6EF4-9E32-4E71-BA93-0CE825690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D7C3C-26EA-48D1-89DB-82086917E937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7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904109" y="642491"/>
            <a:ext cx="5259581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and Sixth Trumpets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43056" y="1905000"/>
            <a:ext cx="8305015" cy="19514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Fifth Trumpet: The Locusts (verses 1-12)</a:t>
            </a:r>
          </a:p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Sixth Trumpet: Angels and Horsemen (verses 13-21)</a:t>
            </a:r>
            <a:endParaRPr kumimoji="0" lang="en-US" altLang="en-US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2A51790-E7DD-4EF7-A547-77D5097C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16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35180" y="642491"/>
            <a:ext cx="5397439" cy="107721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and Sixth Trumpets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12418" y="1905000"/>
            <a:ext cx="8326225" cy="26091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l" defTabSz="150813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Fifth Trumpet: The Locusts (verses 1-12)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source (verses 1-3a)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mission (verses 3b-6)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description (verses 7-10)</a:t>
            </a:r>
          </a:p>
          <a:p>
            <a:pPr marL="971550" marR="0" lvl="1" indent="-514350" algn="l" defTabSz="150813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Their king (verses 11-12)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F836D-F35B-4E6A-A56C-4DC53A41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60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1835180" y="888712"/>
            <a:ext cx="5397439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and Sixth Trumpets</a:t>
            </a: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685800" y="1905000"/>
            <a:ext cx="7696200" cy="390183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 defTabSz="150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defTabSz="150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i="1" dirty="0">
                <a:cs typeface="Arial" panose="020B0604020202020204" pitchFamily="34" charset="0"/>
              </a:rPr>
              <a:t>MAIN THEME: The transgressor who will not repent brings destruction upon himself as well, as he shall feel the wrath of almighty God! (Proverbs 11:3, 5, 6, 17, 19, 21, 23, 27, 29, 31).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>
                <a:cs typeface="Arial" panose="020B0604020202020204" pitchFamily="34" charset="0"/>
              </a:rPr>
              <a:t>Should I really envy the prosperity of wicked?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i="1" dirty="0">
                <a:cs typeface="Arial" panose="020B0604020202020204" pitchFamily="34" charset="0"/>
              </a:rPr>
              <a:t>Should I fret because it seems like the wicked have the fat of the earth?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Revelation 9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F836D-F35B-4E6A-A56C-4DC53A41E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615BA9-689B-4940-B8A1-D0153F61312A}" type="slidenum">
              <a:rPr kumimoji="0" lang="en-US" altLang="en-US" sz="900" b="1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900" b="1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64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9:1</a:t>
            </a:r>
          </a:p>
        </p:txBody>
      </p:sp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80416" y="2076254"/>
            <a:ext cx="502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And the fifth angel sounded, and I saw a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star from heaven fallen unto the earth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: and there was given </a:t>
            </a:r>
            <a:r>
              <a:rPr lang="en-US" sz="3200" b="1" i="1" u="sng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to him</a:t>
            </a:r>
            <a:r>
              <a:rPr lang="en-US" sz="3200" b="1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the key of the pit of the abyss</a:t>
            </a:r>
            <a:r>
              <a:rPr lang="en-US" sz="3200" i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3D6817-BAF1-4E3C-A652-AA9537709B8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2173422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81800" cy="489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07881" y="2006286"/>
            <a:ext cx="51511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And he opened the pit of the abyss; and there went up a </a:t>
            </a:r>
            <a:r>
              <a:rPr lang="en-US" sz="2800" b="1" i="1" u="sng" dirty="0">
                <a:latin typeface="Arial" pitchFamily="34" charset="0"/>
                <a:cs typeface="Arial" pitchFamily="34" charset="0"/>
              </a:rPr>
              <a:t>smoke out of the pit</a:t>
            </a:r>
            <a:r>
              <a:rPr lang="en-US" sz="2800" b="1" i="1" dirty="0">
                <a:latin typeface="Arial" pitchFamily="34" charset="0"/>
                <a:cs typeface="Arial" pitchFamily="34" charset="0"/>
              </a:rPr>
              <a:t>, as the smoke of a great furnace; and the sun and the air were darkened by reason of the smoke of the pit</a:t>
            </a:r>
            <a:r>
              <a:rPr lang="en-US" sz="2800" i="1" dirty="0">
                <a:latin typeface="Arial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Revelation 9:2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898F3E-4B5E-47A5-AA16-5E31FDDB0542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1658131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6001"/>
            <a:ext cx="8229600" cy="769441"/>
          </a:xfrm>
        </p:spPr>
        <p:txBody>
          <a:bodyPr>
            <a:spAutoFit/>
          </a:bodyPr>
          <a:lstStyle/>
          <a:p>
            <a:r>
              <a:rPr lang="en-US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Fifth Angel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54760"/>
            <a:ext cx="8575040" cy="4567404"/>
          </a:xfrm>
          <a:solidFill>
            <a:schemeClr val="bg1"/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Star falls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from heaven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(Agent of Satan personified).</a:t>
            </a:r>
          </a:p>
          <a:p>
            <a:pPr lvl="1"/>
            <a:r>
              <a:rPr lang="en-US" sz="2300" dirty="0">
                <a:latin typeface="Arial" pitchFamily="34" charset="0"/>
                <a:cs typeface="Arial" pitchFamily="34" charset="0"/>
              </a:rPr>
              <a:t>“When Jesus said in Luke 10:18, ‘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I beheld Satan fall as lightning from heaven,’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he meant the complete defeat of all the personified agents of Satan. By his fall from heaven, Jesus meant that Satan would be dethroned from his exalted dominion; and his downfall would come swiftly as lightning in the shaping conflict.”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(Foy Wallace)</a:t>
            </a:r>
          </a:p>
          <a:p>
            <a:pPr lvl="1"/>
            <a:r>
              <a:rPr lang="en-US" sz="2300" dirty="0">
                <a:latin typeface="Arial" pitchFamily="34" charset="0"/>
                <a:cs typeface="Arial" pitchFamily="34" charset="0"/>
              </a:rPr>
              <a:t>In Isaiah 14:12 The prophet spoke of a Babylonian ruler. It referred to the downfall of the ruler, personified as </a:t>
            </a:r>
            <a:r>
              <a:rPr lang="en-US" sz="2300" b="1" i="1" dirty="0">
                <a:latin typeface="Arial" pitchFamily="34" charset="0"/>
                <a:cs typeface="Arial" pitchFamily="34" charset="0"/>
              </a:rPr>
              <a:t>Lucifer.</a:t>
            </a:r>
          </a:p>
          <a:p>
            <a:pPr lvl="1"/>
            <a:r>
              <a:rPr lang="en-US" sz="2300" dirty="0">
                <a:latin typeface="Arial" pitchFamily="34" charset="0"/>
                <a:cs typeface="Arial" pitchFamily="34" charset="0"/>
              </a:rPr>
              <a:t>The name Lucifer in the Septuagint, is translated 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300" b="1" i="1" dirty="0">
                <a:latin typeface="Arial" pitchFamily="34" charset="0"/>
                <a:cs typeface="Arial" pitchFamily="34" charset="0"/>
              </a:rPr>
              <a:t>Star</a:t>
            </a:r>
            <a:r>
              <a:rPr lang="en-US" sz="2300" i="1" dirty="0">
                <a:latin typeface="Arial" pitchFamily="34" charset="0"/>
                <a:cs typeface="Arial" pitchFamily="34" charset="0"/>
              </a:rPr>
              <a:t>,”</a:t>
            </a:r>
            <a:r>
              <a:rPr lang="en-US" sz="2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which was represented as falling from heaven – the wicked king’s exalted place of dominion.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EFAD4C-29C8-4146-AFB9-F0ED781C61C8}"/>
              </a:ext>
            </a:extLst>
          </p:cNvPr>
          <p:cNvSpPr/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Revelation 9</a:t>
            </a:r>
          </a:p>
        </p:txBody>
      </p:sp>
    </p:spTree>
    <p:extLst>
      <p:ext uri="{BB962C8B-B14F-4D97-AF65-F5344CB8AC3E}">
        <p14:creationId xmlns:p14="http://schemas.microsoft.com/office/powerpoint/2010/main" val="40032581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2_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1276</Words>
  <Application>Microsoft Office PowerPoint</Application>
  <PresentationFormat>On-screen Show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Corbel</vt:lpstr>
      <vt:lpstr>Times New Roman</vt:lpstr>
      <vt:lpstr>1_Office Theme</vt:lpstr>
      <vt:lpstr>Depth</vt:lpstr>
      <vt:lpstr>2_Depth</vt:lpstr>
      <vt:lpstr>A Study Of  The Book Of Revelation</vt:lpstr>
      <vt:lpstr>Resources used:</vt:lpstr>
      <vt:lpstr>Revelation</vt:lpstr>
      <vt:lpstr>PowerPoint Presentation</vt:lpstr>
      <vt:lpstr>PowerPoint Presentation</vt:lpstr>
      <vt:lpstr>PowerPoint Presentation</vt:lpstr>
      <vt:lpstr>Revelation 9:1</vt:lpstr>
      <vt:lpstr>Revelation 9:2</vt:lpstr>
      <vt:lpstr>The Fifth Angel</vt:lpstr>
      <vt:lpstr>The Fifth Angel</vt:lpstr>
      <vt:lpstr>The Fifth Angel</vt:lpstr>
      <vt:lpstr>The Fallen Star</vt:lpstr>
      <vt:lpstr>Revelation 9:3</vt:lpstr>
      <vt:lpstr>Revelation 9:4</vt:lpstr>
      <vt:lpstr>PowerPoint Presentation</vt:lpstr>
      <vt:lpstr>The Tormenting Locusts</vt:lpstr>
      <vt:lpstr>The Tormenting Locusts</vt:lpstr>
      <vt:lpstr>The Smoke and Darkness</vt:lpstr>
      <vt:lpstr>Revelation 9:5</vt:lpstr>
      <vt:lpstr>Revelation 9:6</vt:lpstr>
      <vt:lpstr>Mission of the Locusts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mgalloway2715@gmail.com</dc:creator>
  <cp:lastModifiedBy>Richard Lidh</cp:lastModifiedBy>
  <cp:revision>59</cp:revision>
  <cp:lastPrinted>2020-11-13T23:10:45Z</cp:lastPrinted>
  <dcterms:created xsi:type="dcterms:W3CDTF">2020-10-24T21:06:43Z</dcterms:created>
  <dcterms:modified xsi:type="dcterms:W3CDTF">2020-11-13T23:11:03Z</dcterms:modified>
</cp:coreProperties>
</file>